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FB05D3-6B6C-4673-9BBE-DAFEBE731836}" v="1957" dt="2019-06-05T15:05:25.626"/>
  </p1510:revLst>
</p1510:revInfo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Geddes" userId="12db5a2c-f694-46df-8739-5c49b0a46bdb" providerId="ADAL" clId="{E8FB05D3-6B6C-4673-9BBE-DAFEBE731836}"/>
    <pc:docChg chg="undo custSel modSld">
      <pc:chgData name="James Geddes" userId="12db5a2c-f694-46df-8739-5c49b0a46bdb" providerId="ADAL" clId="{E8FB05D3-6B6C-4673-9BBE-DAFEBE731836}" dt="2019-06-05T15:05:25.611" v="510" actId="14100"/>
      <pc:docMkLst>
        <pc:docMk/>
      </pc:docMkLst>
      <pc:sldChg chg="modSp">
        <pc:chgData name="James Geddes" userId="12db5a2c-f694-46df-8739-5c49b0a46bdb" providerId="ADAL" clId="{E8FB05D3-6B6C-4673-9BBE-DAFEBE731836}" dt="2019-06-05T12:02:38.721" v="306" actId="20577"/>
        <pc:sldMkLst>
          <pc:docMk/>
          <pc:sldMk cId="2619210539" sldId="258"/>
        </pc:sldMkLst>
        <pc:spChg chg="mod">
          <ac:chgData name="James Geddes" userId="12db5a2c-f694-46df-8739-5c49b0a46bdb" providerId="ADAL" clId="{E8FB05D3-6B6C-4673-9BBE-DAFEBE731836}" dt="2019-06-05T12:02:38.721" v="306" actId="20577"/>
          <ac:spMkLst>
            <pc:docMk/>
            <pc:sldMk cId="2619210539" sldId="258"/>
            <ac:spMk id="879" creationId="{00000000-0000-0000-0000-000000000000}"/>
          </ac:spMkLst>
        </pc:spChg>
      </pc:sldChg>
      <pc:sldChg chg="modSp">
        <pc:chgData name="James Geddes" userId="12db5a2c-f694-46df-8739-5c49b0a46bdb" providerId="ADAL" clId="{E8FB05D3-6B6C-4673-9BBE-DAFEBE731836}" dt="2019-06-05T13:53:23.379" v="348" actId="20577"/>
        <pc:sldMkLst>
          <pc:docMk/>
          <pc:sldMk cId="3592592578" sldId="465"/>
        </pc:sldMkLst>
        <pc:spChg chg="mod">
          <ac:chgData name="James Geddes" userId="12db5a2c-f694-46df-8739-5c49b0a46bdb" providerId="ADAL" clId="{E8FB05D3-6B6C-4673-9BBE-DAFEBE731836}" dt="2019-06-05T13:53:23.379" v="348" actId="20577"/>
          <ac:spMkLst>
            <pc:docMk/>
            <pc:sldMk cId="3592592578" sldId="465"/>
            <ac:spMk id="8" creationId="{9C0FEF81-9731-2F49-9620-4E622D52ED21}"/>
          </ac:spMkLst>
        </pc:spChg>
      </pc:sldChg>
      <pc:sldChg chg="modSp">
        <pc:chgData name="James Geddes" userId="12db5a2c-f694-46df-8739-5c49b0a46bdb" providerId="ADAL" clId="{E8FB05D3-6B6C-4673-9BBE-DAFEBE731836}" dt="2019-06-05T13:58:31.293" v="352" actId="20577"/>
        <pc:sldMkLst>
          <pc:docMk/>
          <pc:sldMk cId="4254455440" sldId="470"/>
        </pc:sldMkLst>
        <pc:spChg chg="mod">
          <ac:chgData name="James Geddes" userId="12db5a2c-f694-46df-8739-5c49b0a46bdb" providerId="ADAL" clId="{E8FB05D3-6B6C-4673-9BBE-DAFEBE731836}" dt="2019-06-05T13:58:31.293" v="352" actId="20577"/>
          <ac:spMkLst>
            <pc:docMk/>
            <pc:sldMk cId="4254455440" sldId="470"/>
            <ac:spMk id="879" creationId="{00000000-0000-0000-0000-000000000000}"/>
          </ac:spMkLst>
        </pc:spChg>
      </pc:sldChg>
      <pc:sldChg chg="modSp">
        <pc:chgData name="James Geddes" userId="12db5a2c-f694-46df-8739-5c49b0a46bdb" providerId="ADAL" clId="{E8FB05D3-6B6C-4673-9BBE-DAFEBE731836}" dt="2019-06-05T14:35:18.362" v="440"/>
        <pc:sldMkLst>
          <pc:docMk/>
          <pc:sldMk cId="1290796951" sldId="474"/>
        </pc:sldMkLst>
        <pc:spChg chg="mod">
          <ac:chgData name="James Geddes" userId="12db5a2c-f694-46df-8739-5c49b0a46bdb" providerId="ADAL" clId="{E8FB05D3-6B6C-4673-9BBE-DAFEBE731836}" dt="2019-06-05T10:28:57.163" v="223" actId="20577"/>
          <ac:spMkLst>
            <pc:docMk/>
            <pc:sldMk cId="1290796951" sldId="474"/>
            <ac:spMk id="887" creationId="{00000000-0000-0000-0000-000000000000}"/>
          </ac:spMkLst>
        </pc:spChg>
        <pc:graphicFrameChg chg="mod modGraphic">
          <ac:chgData name="James Geddes" userId="12db5a2c-f694-46df-8739-5c49b0a46bdb" providerId="ADAL" clId="{E8FB05D3-6B6C-4673-9BBE-DAFEBE731836}" dt="2019-06-05T14:35:18.362" v="440"/>
          <ac:graphicFrameMkLst>
            <pc:docMk/>
            <pc:sldMk cId="1290796951" sldId="474"/>
            <ac:graphicFrameMk id="2" creationId="{6C954F02-A445-2D48-B9BA-68024F5A38D4}"/>
          </ac:graphicFrameMkLst>
        </pc:graphicFrameChg>
      </pc:sldChg>
      <pc:sldChg chg="modSp">
        <pc:chgData name="James Geddes" userId="12db5a2c-f694-46df-8739-5c49b0a46bdb" providerId="ADAL" clId="{E8FB05D3-6B6C-4673-9BBE-DAFEBE731836}" dt="2019-06-05T14:49:21.453" v="505" actId="20577"/>
        <pc:sldMkLst>
          <pc:docMk/>
          <pc:sldMk cId="190721516" sldId="475"/>
        </pc:sldMkLst>
        <pc:spChg chg="mod">
          <ac:chgData name="James Geddes" userId="12db5a2c-f694-46df-8739-5c49b0a46bdb" providerId="ADAL" clId="{E8FB05D3-6B6C-4673-9BBE-DAFEBE731836}" dt="2019-06-05T14:49:21.453" v="505" actId="20577"/>
          <ac:spMkLst>
            <pc:docMk/>
            <pc:sldMk cId="190721516" sldId="475"/>
            <ac:spMk id="3" creationId="{EF5AD12C-C29E-9D48-B90E-6FFE45EB444E}"/>
          </ac:spMkLst>
        </pc:spChg>
        <pc:spChg chg="mod">
          <ac:chgData name="James Geddes" userId="12db5a2c-f694-46df-8739-5c49b0a46bdb" providerId="ADAL" clId="{E8FB05D3-6B6C-4673-9BBE-DAFEBE731836}" dt="2019-06-05T10:29:21.683" v="226" actId="14100"/>
          <ac:spMkLst>
            <pc:docMk/>
            <pc:sldMk cId="190721516" sldId="475"/>
            <ac:spMk id="15" creationId="{BE6905A0-C608-FF4E-8134-2A07C2BD8474}"/>
          </ac:spMkLst>
        </pc:spChg>
        <pc:spChg chg="mod">
          <ac:chgData name="James Geddes" userId="12db5a2c-f694-46df-8739-5c49b0a46bdb" providerId="ADAL" clId="{E8FB05D3-6B6C-4673-9BBE-DAFEBE731836}" dt="2019-06-05T14:39:06.608" v="461" actId="20577"/>
          <ac:spMkLst>
            <pc:docMk/>
            <pc:sldMk cId="190721516" sldId="475"/>
            <ac:spMk id="22" creationId="{D28AEE6B-D595-9948-A601-6A7777CB1799}"/>
          </ac:spMkLst>
        </pc:spChg>
      </pc:sldChg>
      <pc:sldChg chg="modSp">
        <pc:chgData name="James Geddes" userId="12db5a2c-f694-46df-8739-5c49b0a46bdb" providerId="ADAL" clId="{E8FB05D3-6B6C-4673-9BBE-DAFEBE731836}" dt="2019-06-05T14:50:56.782" v="506" actId="20577"/>
        <pc:sldMkLst>
          <pc:docMk/>
          <pc:sldMk cId="3467364963" sldId="476"/>
        </pc:sldMkLst>
        <pc:spChg chg="mod">
          <ac:chgData name="James Geddes" userId="12db5a2c-f694-46df-8739-5c49b0a46bdb" providerId="ADAL" clId="{E8FB05D3-6B6C-4673-9BBE-DAFEBE731836}" dt="2019-06-05T14:50:56.782" v="506" actId="20577"/>
          <ac:spMkLst>
            <pc:docMk/>
            <pc:sldMk cId="3467364963" sldId="476"/>
            <ac:spMk id="3" creationId="{EF5AD12C-C29E-9D48-B90E-6FFE45EB444E}"/>
          </ac:spMkLst>
        </pc:spChg>
      </pc:sldChg>
      <pc:sldChg chg="modSp mod">
        <pc:chgData name="James Geddes" userId="12db5a2c-f694-46df-8739-5c49b0a46bdb" providerId="ADAL" clId="{E8FB05D3-6B6C-4673-9BBE-DAFEBE731836}" dt="2019-06-05T15:05:25.611" v="510" actId="14100"/>
        <pc:sldMkLst>
          <pc:docMk/>
          <pc:sldMk cId="4032563958" sldId="477"/>
        </pc:sldMkLst>
        <pc:graphicFrameChg chg="modGraphic">
          <ac:chgData name="James Geddes" userId="12db5a2c-f694-46df-8739-5c49b0a46bdb" providerId="ADAL" clId="{E8FB05D3-6B6C-4673-9BBE-DAFEBE731836}" dt="2019-06-05T12:04:17.159" v="334" actId="20577"/>
          <ac:graphicFrameMkLst>
            <pc:docMk/>
            <pc:sldMk cId="4032563958" sldId="477"/>
            <ac:graphicFrameMk id="2" creationId="{EFB57AFF-A054-6348-8673-5807E6E30A31}"/>
          </ac:graphicFrameMkLst>
        </pc:graphicFrameChg>
        <pc:graphicFrameChg chg="mod">
          <ac:chgData name="James Geddes" userId="12db5a2c-f694-46df-8739-5c49b0a46bdb" providerId="ADAL" clId="{E8FB05D3-6B6C-4673-9BBE-DAFEBE731836}" dt="2019-06-05T15:05:25.611" v="510" actId="14100"/>
          <ac:graphicFrameMkLst>
            <pc:docMk/>
            <pc:sldMk cId="4032563958" sldId="477"/>
            <ac:graphicFrameMk id="3" creationId="{6F83397E-43ED-F745-9DE3-EEEB69994A9C}"/>
          </ac:graphicFrameMkLst>
        </pc:graphicFrameChg>
      </pc:sldChg>
      <pc:sldChg chg="modSp">
        <pc:chgData name="James Geddes" userId="12db5a2c-f694-46df-8739-5c49b0a46bdb" providerId="ADAL" clId="{E8FB05D3-6B6C-4673-9BBE-DAFEBE731836}" dt="2019-06-05T14:23:19.410" v="365" actId="20577"/>
        <pc:sldMkLst>
          <pc:docMk/>
          <pc:sldMk cId="2332498639" sldId="478"/>
        </pc:sldMkLst>
        <pc:spChg chg="mod">
          <ac:chgData name="James Geddes" userId="12db5a2c-f694-46df-8739-5c49b0a46bdb" providerId="ADAL" clId="{E8FB05D3-6B6C-4673-9BBE-DAFEBE731836}" dt="2019-06-05T14:23:19.410" v="365" actId="20577"/>
          <ac:spMkLst>
            <pc:docMk/>
            <pc:sldMk cId="2332498639" sldId="478"/>
            <ac:spMk id="2" creationId="{3D8D56DA-E034-1F41-A31C-FABB76693D0E}"/>
          </ac:spMkLst>
        </pc:spChg>
        <pc:graphicFrameChg chg="modGraphic">
          <ac:chgData name="James Geddes" userId="12db5a2c-f694-46df-8739-5c49b0a46bdb" providerId="ADAL" clId="{E8FB05D3-6B6C-4673-9BBE-DAFEBE731836}" dt="2019-06-05T14:23:14.200" v="363" actId="6549"/>
          <ac:graphicFrameMkLst>
            <pc:docMk/>
            <pc:sldMk cId="2332498639" sldId="478"/>
            <ac:graphicFrameMk id="3" creationId="{4523FAFA-BF3C-4547-868B-707F0A26602C}"/>
          </ac:graphicFrameMkLst>
        </pc:graphicFrameChg>
      </pc:sldChg>
      <pc:sldChg chg="modSp">
        <pc:chgData name="James Geddes" userId="12db5a2c-f694-46df-8739-5c49b0a46bdb" providerId="ADAL" clId="{E8FB05D3-6B6C-4673-9BBE-DAFEBE731836}" dt="2019-06-05T14:23:33.160" v="368" actId="6549"/>
        <pc:sldMkLst>
          <pc:docMk/>
          <pc:sldMk cId="626059282" sldId="479"/>
        </pc:sldMkLst>
        <pc:spChg chg="mod">
          <ac:chgData name="James Geddes" userId="12db5a2c-f694-46df-8739-5c49b0a46bdb" providerId="ADAL" clId="{E8FB05D3-6B6C-4673-9BBE-DAFEBE731836}" dt="2019-06-05T14:23:33.160" v="368" actId="6549"/>
          <ac:spMkLst>
            <pc:docMk/>
            <pc:sldMk cId="626059282" sldId="479"/>
            <ac:spMk id="3" creationId="{283FCFDE-EBC4-8440-BA8E-83ABD6D88279}"/>
          </ac:spMkLst>
        </pc:spChg>
        <pc:graphicFrameChg chg="modGraphic">
          <ac:chgData name="James Geddes" userId="12db5a2c-f694-46df-8739-5c49b0a46bdb" providerId="ADAL" clId="{E8FB05D3-6B6C-4673-9BBE-DAFEBE731836}" dt="2019-06-05T14:23:29.216" v="367" actId="20577"/>
          <ac:graphicFrameMkLst>
            <pc:docMk/>
            <pc:sldMk cId="626059282" sldId="479"/>
            <ac:graphicFrameMk id="2" creationId="{5EF95549-BCC5-C64B-A635-E421C1476499}"/>
          </ac:graphicFrameMkLst>
        </pc:graphicFrameChg>
      </pc:sldChg>
      <pc:sldChg chg="modSp">
        <pc:chgData name="James Geddes" userId="12db5a2c-f694-46df-8739-5c49b0a46bdb" providerId="ADAL" clId="{E8FB05D3-6B6C-4673-9BBE-DAFEBE731836}" dt="2019-06-05T13:59:13.310" v="358" actId="20577"/>
        <pc:sldMkLst>
          <pc:docMk/>
          <pc:sldMk cId="2659681168" sldId="485"/>
        </pc:sldMkLst>
        <pc:spChg chg="mod">
          <ac:chgData name="James Geddes" userId="12db5a2c-f694-46df-8739-5c49b0a46bdb" providerId="ADAL" clId="{E8FB05D3-6B6C-4673-9BBE-DAFEBE731836}" dt="2019-06-05T13:59:13.310" v="358" actId="20577"/>
          <ac:spMkLst>
            <pc:docMk/>
            <pc:sldMk cId="2659681168" sldId="485"/>
            <ac:spMk id="879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80AC7-D050-3A40-BC14-C783CDD64AD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840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g22f557845f4d112f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3" name="Google Shape;1093;g22f557845f4d112f_17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42246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424f10ad92_3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424f10ad92_31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3870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96"/>
            <a:ext cx="2945659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2" name="Google Shape;8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3525" y="585788"/>
            <a:ext cx="6251575" cy="351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3" name="Google Shape;863;p2:notes"/>
          <p:cNvSpPr txBox="1">
            <a:spLocks noGrp="1"/>
          </p:cNvSpPr>
          <p:nvPr>
            <p:ph type="body" idx="1"/>
          </p:nvPr>
        </p:nvSpPr>
        <p:spPr>
          <a:xfrm>
            <a:off x="535250" y="4298943"/>
            <a:ext cx="5709333" cy="5080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9387" marR="0" lvl="0" indent="-1031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333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24" Type="http://schemas.openxmlformats.org/officeDocument/2006/relationships/slideLayout" Target="../slideLayouts/slideLayout80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Relationship Id="rId27" Type="http://schemas.openxmlformats.org/officeDocument/2006/relationships/image" Target="../media/image2.png"/></Relationships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docProps/app.xml><?xml version="1.0" encoding="utf-8"?>
<Properties xmlns="http://schemas.openxmlformats.org/officeDocument/2006/extended-properties" xmlns:vt="http://schemas.openxmlformats.org/officeDocument/2006/docPropsVTypes">
  <TotalTime>1898</TotalTime>
  <Words>1127</Words>
  <Application>Microsoft Office PowerPoint</Application>
  <PresentationFormat>Widescreen</PresentationFormat>
  <Paragraphs>303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Arial Black</vt:lpstr>
      <vt:lpstr>Calibri</vt:lpstr>
      <vt:lpstr>Calibri Regular</vt:lpstr>
      <vt:lpstr>Graphik Super</vt:lpstr>
      <vt:lpstr>Noto Sans Symbols</vt:lpstr>
      <vt:lpstr>Times New Roman</vt:lpstr>
      <vt:lpstr>Wingdings</vt:lpstr>
      <vt:lpstr>System1 Group FFWD template [v01.00]</vt:lpstr>
      <vt:lpstr>DAT - Guidelines &amp; STIMULUS REFERENCE template 2.00</vt:lpstr>
      <vt:lpstr>1_System1 Group FFWD template [v01.00]</vt:lpstr>
      <vt:lpstr>2_System1 Group FFWD template [v01.00]</vt:lpstr>
      <vt:lpstr>Financial Results</vt:lpstr>
      <vt:lpstr>Strategic Context</vt:lpstr>
      <vt:lpstr>2018/19 Summary </vt:lpstr>
      <vt:lpstr>FINANCIALS</vt:lpstr>
      <vt:lpstr>P&amp;L: separating Consulting (existing business) from AdRatings</vt:lpstr>
      <vt:lpstr>Historic context</vt:lpstr>
      <vt:lpstr>Business is stabilising</vt:lpstr>
      <vt:lpstr>Mixed fortunes geographically</vt:lpstr>
      <vt:lpstr>Profit and Cost improvements</vt:lpstr>
      <vt:lpstr>Cashflow</vt:lpstr>
      <vt:lpstr>PowerPoint Presentation</vt:lpstr>
      <vt:lpstr>“Our role is to lead the business to ideas that sell more”</vt:lpstr>
      <vt:lpstr>PowerPoint Presentation</vt:lpstr>
      <vt:lpstr>  From Intellectual #1 to Commercial #1</vt:lpstr>
      <vt:lpstr>PowerPoint Presentation</vt:lpstr>
      <vt:lpstr>PowerPoint Presentation</vt:lpstr>
      <vt:lpstr>PowerPoint Presentation</vt:lpstr>
      <vt:lpstr>Summary</vt:lpstr>
      <vt:lpstr>2018/19 Summary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Interims Results</dc:title>
  <dc:creator>James Geddes</dc:creator>
  <cp:lastModifiedBy>James Geddes</cp:lastModifiedBy>
  <cp:revision>98</cp:revision>
  <cp:lastPrinted>2018-10-31T17:09:52Z</cp:lastPrinted>
  <dcterms:created xsi:type="dcterms:W3CDTF">2018-10-27T13:39:27Z</dcterms:created>
  <dcterms:modified xsi:type="dcterms:W3CDTF">2019-06-05T15:05:32Z</dcterms:modified>
</cp:coreProperties>
</file>